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34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2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04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63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4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05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63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97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10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6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05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037B1-43CB-4196-88CE-05009E5CE849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B5CEC-F984-48CE-B010-8D4727B40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10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newsround/6035875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jZMACYlcizY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jZMACYlcizY" TargetMode="External"/><Relationship Id="rId3" Type="http://schemas.openxmlformats.org/officeDocument/2006/relationships/hyperlink" Target="https://www.google.com/maps/place/Picture+News+Ltd./@54.0654073,-1.6041829,17z/data=!3m1!4b1!4m5!3m4!1s0x4879558c41026739:0xe9784a936f7748ed!8m2!3d54.0653775!4d-1.6019765" TargetMode="External"/><Relationship Id="rId7" Type="http://schemas.openxmlformats.org/officeDocument/2006/relationships/hyperlink" Target="https://www.bbc.co.uk/newsround/60358756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picture-news.co.uk/discuss" TargetMode="External"/><Relationship Id="rId5" Type="http://schemas.openxmlformats.org/officeDocument/2006/relationships/hyperlink" Target="mailto:help@picture-news.co.uk?subject=This%20week's%20news" TargetMode="External"/><Relationship Id="rId4" Type="http://schemas.openxmlformats.org/officeDocument/2006/relationships/hyperlink" Target="https://twitter.com/helppictu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in a suit&#10;&#10;Description automatically generated with medium confidence">
            <a:extLst>
              <a:ext uri="{FF2B5EF4-FFF2-40B4-BE49-F238E27FC236}">
                <a16:creationId xmlns:a16="http://schemas.microsoft.com/office/drawing/2014/main" id="{224BA7C9-D44A-4064-85A4-4F6C5ABC5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9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in a suit&#10;&#10;Description automatically generated with medium confidence">
            <a:extLst>
              <a:ext uri="{FF2B5EF4-FFF2-40B4-BE49-F238E27FC236}">
                <a16:creationId xmlns:a16="http://schemas.microsoft.com/office/drawing/2014/main" id="{9FD59BAE-C023-45CA-9287-8B09E3A60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0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DF56243-19D2-4EEC-B25F-6EFFC0C678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27C6ED0E-DF13-4FB5-841B-029CA14558A5}"/>
              </a:ext>
            </a:extLst>
          </p:cNvPr>
          <p:cNvSpPr/>
          <p:nvPr/>
        </p:nvSpPr>
        <p:spPr>
          <a:xfrm>
            <a:off x="6512441" y="6284011"/>
            <a:ext cx="744279" cy="27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hlinkClick r:id="rId4"/>
            <a:extLst>
              <a:ext uri="{FF2B5EF4-FFF2-40B4-BE49-F238E27FC236}">
                <a16:creationId xmlns:a16="http://schemas.microsoft.com/office/drawing/2014/main" id="{EBB31BD8-81AA-4B44-8E28-14260A2A35FA}"/>
              </a:ext>
            </a:extLst>
          </p:cNvPr>
          <p:cNvSpPr/>
          <p:nvPr/>
        </p:nvSpPr>
        <p:spPr>
          <a:xfrm>
            <a:off x="6278524" y="6644797"/>
            <a:ext cx="744279" cy="27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7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F716655F-EF6D-4A0A-A3E7-57F4BB559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647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BE0CE38E-C115-420F-A6E9-F978DBF603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A39C4267-0016-46E5-A0A8-C4AB9BD8DF01}"/>
              </a:ext>
            </a:extLst>
          </p:cNvPr>
          <p:cNvSpPr/>
          <p:nvPr/>
        </p:nvSpPr>
        <p:spPr>
          <a:xfrm>
            <a:off x="9849411" y="6780780"/>
            <a:ext cx="274331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hlinkClick r:id="rId4"/>
            <a:extLst>
              <a:ext uri="{FF2B5EF4-FFF2-40B4-BE49-F238E27FC236}">
                <a16:creationId xmlns:a16="http://schemas.microsoft.com/office/drawing/2014/main" id="{56389378-D9F3-4A8C-B88B-1BAA3E2F2CFB}"/>
              </a:ext>
            </a:extLst>
          </p:cNvPr>
          <p:cNvSpPr/>
          <p:nvPr/>
        </p:nvSpPr>
        <p:spPr>
          <a:xfrm>
            <a:off x="9457827" y="6780780"/>
            <a:ext cx="274331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5"/>
            <a:extLst>
              <a:ext uri="{FF2B5EF4-FFF2-40B4-BE49-F238E27FC236}">
                <a16:creationId xmlns:a16="http://schemas.microsoft.com/office/drawing/2014/main" id="{BEF47457-32FB-47E6-819D-E615C045B767}"/>
              </a:ext>
            </a:extLst>
          </p:cNvPr>
          <p:cNvSpPr/>
          <p:nvPr/>
        </p:nvSpPr>
        <p:spPr>
          <a:xfrm>
            <a:off x="9066244" y="6780780"/>
            <a:ext cx="274331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6"/>
            <a:extLst>
              <a:ext uri="{FF2B5EF4-FFF2-40B4-BE49-F238E27FC236}">
                <a16:creationId xmlns:a16="http://schemas.microsoft.com/office/drawing/2014/main" id="{6DD53D18-ED68-485E-B18E-F06E1A19B4BE}"/>
              </a:ext>
            </a:extLst>
          </p:cNvPr>
          <p:cNvSpPr/>
          <p:nvPr/>
        </p:nvSpPr>
        <p:spPr>
          <a:xfrm>
            <a:off x="8674661" y="6780780"/>
            <a:ext cx="274331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6"/>
            <a:extLst>
              <a:ext uri="{FF2B5EF4-FFF2-40B4-BE49-F238E27FC236}">
                <a16:creationId xmlns:a16="http://schemas.microsoft.com/office/drawing/2014/main" id="{5ABB80E0-2595-4386-9621-BCF34A7C4CC5}"/>
              </a:ext>
            </a:extLst>
          </p:cNvPr>
          <p:cNvSpPr/>
          <p:nvPr/>
        </p:nvSpPr>
        <p:spPr>
          <a:xfrm>
            <a:off x="5345906" y="6783572"/>
            <a:ext cx="2267006" cy="276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7"/>
            <a:extLst>
              <a:ext uri="{FF2B5EF4-FFF2-40B4-BE49-F238E27FC236}">
                <a16:creationId xmlns:a16="http://schemas.microsoft.com/office/drawing/2014/main" id="{8BA925B6-EE5A-4F74-A413-E9E13FC6D1F4}"/>
              </a:ext>
            </a:extLst>
          </p:cNvPr>
          <p:cNvSpPr/>
          <p:nvPr/>
        </p:nvSpPr>
        <p:spPr>
          <a:xfrm>
            <a:off x="8459130" y="1637583"/>
            <a:ext cx="2045837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8"/>
            <a:extLst>
              <a:ext uri="{FF2B5EF4-FFF2-40B4-BE49-F238E27FC236}">
                <a16:creationId xmlns:a16="http://schemas.microsoft.com/office/drawing/2014/main" id="{7F617374-55AF-48C4-A39E-F49538540E12}"/>
              </a:ext>
            </a:extLst>
          </p:cNvPr>
          <p:cNvSpPr/>
          <p:nvPr/>
        </p:nvSpPr>
        <p:spPr>
          <a:xfrm>
            <a:off x="8459130" y="2519364"/>
            <a:ext cx="2045837" cy="280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6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Rob Harrison</cp:lastModifiedBy>
  <cp:revision>1</cp:revision>
  <dcterms:created xsi:type="dcterms:W3CDTF">2022-02-16T10:50:55Z</dcterms:created>
  <dcterms:modified xsi:type="dcterms:W3CDTF">2022-02-16T11:19:17Z</dcterms:modified>
</cp:coreProperties>
</file>